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2984c11c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22984c11c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0841ebf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270841eb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58acf35f0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258acf35f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58acf35f0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258acf35f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8acf35f0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58acf35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70841ec6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270841ec6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8371e1a98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128371e1a9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8371e1a98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28371e1a9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8371e1a9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28371e1a9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70841ec6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270841ec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8371e1a98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28371e1a9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8371e1a98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28371e1a9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8371e1a98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128371e1a9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8371e1a98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28371e1a9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8371e1a98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28371e1a9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8371e1a98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28371e1a9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7f0792e65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07f0792e6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21d7dd7d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221d7dd7d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829161b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2829161b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21d7dd7d5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221d7dd7d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21d7dd7d5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21d7dd7d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58acf35f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258acf35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58acf35f0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258acf35f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984c11c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22984c11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457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3124200" y="4683919"/>
            <a:ext cx="2895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6553200" y="4683919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hyperlink" Target="https://github.com/athornton1618/MRI_Compress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github.com/facebookresearch/fastMRI" TargetMode="External"/><Relationship Id="rId4" Type="http://schemas.openxmlformats.org/officeDocument/2006/relationships/hyperlink" Target="https://fastmri.med.nyu.ed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95275" y="411950"/>
            <a:ext cx="57369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Belleza"/>
              <a:buNone/>
            </a:pPr>
            <a:r>
              <a:rPr lang="en-US" sz="3600" b="1">
                <a:solidFill>
                  <a:srgbClr val="000000"/>
                </a:solidFill>
              </a:rPr>
              <a:t>Deep MRI </a:t>
            </a:r>
            <a:endParaRPr sz="36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Belleza"/>
              <a:buNone/>
            </a:pPr>
            <a:r>
              <a:rPr lang="en-US" sz="3600" b="1">
                <a:solidFill>
                  <a:srgbClr val="000000"/>
                </a:solidFill>
              </a:rPr>
              <a:t>Compression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95275" y="1935000"/>
            <a:ext cx="55881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US" sz="1800" b="1">
                <a:solidFill>
                  <a:srgbClr val="002060"/>
                </a:solidFill>
              </a:rPr>
              <a:t>ELEN E68976 Hi-D Data Analysis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800" b="1">
                <a:solidFill>
                  <a:srgbClr val="002060"/>
                </a:solidFill>
              </a:rPr>
              <a:t>Presented</a:t>
            </a:r>
            <a:r>
              <a:rPr lang="en-US" sz="1800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>
                <a:solidFill>
                  <a:srgbClr val="002060"/>
                </a:solidFill>
              </a:rPr>
              <a:t>May 9, 2022</a:t>
            </a:r>
            <a:endParaRPr sz="1800" b="1">
              <a:solidFill>
                <a:srgbClr val="002060"/>
              </a:solidFill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67" name="Google Shape;67;p1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" name="Google Shape;6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4"/>
          <p:cNvSpPr txBox="1"/>
          <p:nvPr/>
        </p:nvSpPr>
        <p:spPr>
          <a:xfrm>
            <a:off x="973575" y="2928300"/>
            <a:ext cx="20796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600" b="1">
                <a:solidFill>
                  <a:srgbClr val="002060"/>
                </a:solidFill>
              </a:rPr>
              <a:t>Alex Thornton</a:t>
            </a:r>
            <a:endParaRPr sz="1600" b="1">
              <a:solidFill>
                <a:srgbClr val="00206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Dept. of Electrical Eng.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</a:rPr>
              <a:t>Columbia University</a:t>
            </a:r>
            <a:endParaRPr sz="1200" i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New York, NY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apt2141@columbia.edu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375" y="112300"/>
            <a:ext cx="4400301" cy="440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3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72" name="Google Shape;172;p23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3" name="Google Shape;17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Fixing Generation Loss</a:t>
            </a:r>
            <a:endParaRPr sz="3000"/>
          </a:p>
        </p:txBody>
      </p:sp>
      <p:sp>
        <p:nvSpPr>
          <p:cNvPr id="175" name="Google Shape;175;p23"/>
          <p:cNvSpPr txBox="1"/>
          <p:nvPr/>
        </p:nvSpPr>
        <p:spPr>
          <a:xfrm>
            <a:off x="4572004" y="3927425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8. JPEG vs Quantized K-Wavelet </a:t>
            </a:r>
            <a:endParaRPr i="1"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10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329325" y="1455200"/>
            <a:ext cx="42834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Only ~4% loss in first iteration, then none!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Note: Even JPEG2000 (wavelet based) isn't immune, quantized every iteration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125" y="911400"/>
            <a:ext cx="4226475" cy="28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84" name="Google Shape;184;p2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5" name="Google Shape;18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Why do we care?</a:t>
            </a:r>
            <a:endParaRPr sz="3000"/>
          </a:p>
        </p:txBody>
      </p:sp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11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247675" y="2315375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But how much space?</a:t>
            </a:r>
            <a:endParaRPr sz="3000"/>
          </a:p>
        </p:txBody>
      </p:sp>
      <p:sp>
        <p:nvSpPr>
          <p:cNvPr id="189" name="Google Shape;189;p24"/>
          <p:cNvSpPr txBox="1"/>
          <p:nvPr/>
        </p:nvSpPr>
        <p:spPr>
          <a:xfrm>
            <a:off x="247675" y="3163900"/>
            <a:ext cx="82575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Can't just save wavelet coefficients, need locations in 256x256 map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3000 coefficients * ( (float32 quantization) + (log2(256) + log2(256)))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b="1">
                <a:solidFill>
                  <a:schemeClr val="dk1"/>
                </a:solidFill>
              </a:rPr>
              <a:t>14.4 KB</a:t>
            </a:r>
            <a:r>
              <a:rPr lang="en-US" sz="1800">
                <a:solidFill>
                  <a:schemeClr val="dk1"/>
                </a:solidFill>
              </a:rPr>
              <a:t> to store! But do we really need those indices?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24"/>
          <p:cNvSpPr txBox="1"/>
          <p:nvPr/>
        </p:nvSpPr>
        <p:spPr>
          <a:xfrm>
            <a:off x="226550" y="930750"/>
            <a:ext cx="7968300" cy="14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If you can recover quantized image from embedding and vice versa, you only need to have one!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If you need many images uncompressed at once, could just delete the embeddings and recover later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96" name="Google Shape;196;p2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7" name="Google Shape;19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Use Case 2: Can We Go Smaller?</a:t>
            </a:r>
            <a:endParaRPr sz="3000"/>
          </a:p>
        </p:txBody>
      </p:sp>
      <p:sp>
        <p:nvSpPr>
          <p:cNvPr id="199" name="Google Shape;199;p25"/>
          <p:cNvSpPr txBox="1"/>
          <p:nvPr/>
        </p:nvSpPr>
        <p:spPr>
          <a:xfrm>
            <a:off x="309725" y="831750"/>
            <a:ext cx="81792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If we will only compress once, generational loss doesn't matter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What if we only had to store the values themselves, save some space?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Wavelet features and neural network architecture hybrid may work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12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2357475" y="4200413"/>
            <a:ext cx="49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9. Proposed Hybrid wavelet - deep learning model </a:t>
            </a:r>
            <a:endParaRPr i="1"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50" y="2340300"/>
            <a:ext cx="8179201" cy="168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08" name="Google Shape;208;p2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Naive Approach: Shallow FFNN AutoEncoder</a:t>
            </a:r>
            <a:endParaRPr sz="3000"/>
          </a:p>
        </p:txBody>
      </p:sp>
      <p:sp>
        <p:nvSpPr>
          <p:cNvPr id="211" name="Google Shape;211;p26"/>
          <p:cNvSpPr txBox="1"/>
          <p:nvPr/>
        </p:nvSpPr>
        <p:spPr>
          <a:xfrm>
            <a:off x="309725" y="831750"/>
            <a:ext cx="81792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Consider a simple feed-forward neural network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Linear(256*256) → 3000 Latent Layer → Linear(256*256)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Was able to somewhat capture wavelets, but failed on image recovery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13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2651403" y="42159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10. FFNN reconstruction failure </a:t>
            </a:r>
            <a:endParaRPr i="1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236" y="2369374"/>
            <a:ext cx="6714425" cy="17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675" y="2571738"/>
            <a:ext cx="1159050" cy="11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21" name="Google Shape;221;p2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2" name="Google Shape;22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Improved Solution: CNN AutoEncoder</a:t>
            </a:r>
            <a:endParaRPr sz="3000"/>
          </a:p>
        </p:txBody>
      </p:sp>
      <p:sp>
        <p:nvSpPr>
          <p:cNvPr id="224" name="Google Shape;224;p27"/>
          <p:cNvSpPr txBox="1"/>
          <p:nvPr/>
        </p:nvSpPr>
        <p:spPr>
          <a:xfrm>
            <a:off x="312000" y="1378300"/>
            <a:ext cx="42600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PyTorch sequential model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Epochs: 250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Batch size: 207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Learning rate: 0.5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FF"/>
                </a:solidFill>
              </a:rPr>
              <a:t>Encode</a:t>
            </a:r>
            <a:r>
              <a:rPr lang="en-US" sz="1800" b="1">
                <a:solidFill>
                  <a:schemeClr val="dk1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(1,256,256) →(16,32,32)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FF"/>
                </a:solidFill>
              </a:rPr>
              <a:t>Latent</a:t>
            </a:r>
            <a:r>
              <a:rPr lang="en-US" sz="1800">
                <a:solidFill>
                  <a:schemeClr val="dk1"/>
                </a:solidFill>
              </a:rPr>
              <a:t>: (16,32,32) → (K) → (16,32,32)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FF00"/>
                </a:solidFill>
              </a:rPr>
              <a:t>Decode</a:t>
            </a:r>
            <a:r>
              <a:rPr lang="en-US" sz="1800">
                <a:solidFill>
                  <a:schemeClr val="dk1"/>
                </a:solidFill>
              </a:rPr>
              <a:t>: (1,256,256) → (16,32,32)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14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4720265" y="40362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11. CNN Layers </a:t>
            </a:r>
            <a:endParaRPr i="1"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350" y="1001573"/>
            <a:ext cx="4259924" cy="29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/>
          <p:nvPr/>
        </p:nvSpPr>
        <p:spPr>
          <a:xfrm>
            <a:off x="4784275" y="1420575"/>
            <a:ext cx="2735100" cy="930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784275" y="2351175"/>
            <a:ext cx="2735100" cy="522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4784275" y="2873775"/>
            <a:ext cx="2735100" cy="9306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36" name="Google Shape;236;p2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7" name="Google Shape;23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8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SAE with Wavelets</a:t>
            </a:r>
            <a:endParaRPr sz="3000"/>
          </a:p>
        </p:txBody>
      </p:sp>
      <p:sp>
        <p:nvSpPr>
          <p:cNvPr id="239" name="Google Shape;239;p28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15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2651403" y="3691825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12. CNN reconstruction </a:t>
            </a:r>
            <a:endParaRPr i="1"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8075" y="1437500"/>
            <a:ext cx="5224750" cy="18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47" name="Google Shape;247;p2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8" name="Google Shape;24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Back to basics</a:t>
            </a:r>
            <a:endParaRPr sz="3000"/>
          </a:p>
        </p:txBody>
      </p:sp>
      <p:sp>
        <p:nvSpPr>
          <p:cNvPr id="250" name="Google Shape;250;p29"/>
          <p:cNvSpPr txBox="1"/>
          <p:nvPr/>
        </p:nvSpPr>
        <p:spPr>
          <a:xfrm>
            <a:off x="309725" y="831750"/>
            <a:ext cx="81792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Maybe the wavelet features for a SAE was a bad idea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What about just passing the regular images through?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16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2357475" y="4200413"/>
            <a:ext cx="490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13. Proposed Hybrid wavelet - deep learning model </a:t>
            </a:r>
            <a:endParaRPr i="1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50" y="2340300"/>
            <a:ext cx="8179201" cy="16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2204375" y="2571750"/>
            <a:ext cx="939000" cy="9879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3254850" y="2571750"/>
            <a:ext cx="939000" cy="9879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5872875" y="2571750"/>
            <a:ext cx="939000" cy="9879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30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62" name="Google Shape;262;p30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17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25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16*33*33</a:t>
            </a:r>
            <a:endParaRPr i="1"/>
          </a:p>
        </p:txBody>
      </p:sp>
      <p:sp>
        <p:nvSpPr>
          <p:cNvPr id="268" name="Google Shape;268;p30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69.7 KB</a:t>
            </a:r>
            <a:endParaRPr b="1"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1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74" name="Google Shape;274;p31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5" name="Google Shape;27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18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25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1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12*33*33</a:t>
            </a:r>
            <a:endParaRPr i="1"/>
          </a:p>
        </p:txBody>
      </p:sp>
      <p:sp>
        <p:nvSpPr>
          <p:cNvPr id="280" name="Google Shape;280;p31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52.3 KB</a:t>
            </a:r>
            <a:endParaRPr b="1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2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86" name="Google Shape;286;p32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7" name="Google Shape;287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289" name="Google Shape;289;p32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19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8*33*33</a:t>
            </a:r>
            <a:endParaRPr i="1"/>
          </a:p>
        </p:txBody>
      </p:sp>
      <p:sp>
        <p:nvSpPr>
          <p:cNvPr id="292" name="Google Shape;292;p32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34.8 KB</a:t>
            </a:r>
            <a:endParaRPr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77" name="Google Shape;77;p1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" name="Google Shape;78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Project Overview</a:t>
            </a:r>
            <a:endParaRPr sz="3000"/>
          </a:p>
        </p:txBody>
      </p:sp>
      <p:sp>
        <p:nvSpPr>
          <p:cNvPr id="80" name="Google Shape;80;p15"/>
          <p:cNvSpPr txBox="1"/>
          <p:nvPr/>
        </p:nvSpPr>
        <p:spPr>
          <a:xfrm>
            <a:off x="247675" y="1150125"/>
            <a:ext cx="45258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JPEG compression is optimized for general images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But what about images that share common features?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Maybe we want translation between image and embedding to be lossless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project explores using wavelet features and deep learning models for MRI compression use cases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15"/>
          <p:cNvSpPr txBox="1"/>
          <p:nvPr/>
        </p:nvSpPr>
        <p:spPr>
          <a:xfrm>
            <a:off x="5256475" y="34447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1. JPEG compression [1] </a:t>
            </a:r>
            <a:endParaRPr i="1"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388" y="1398025"/>
            <a:ext cx="4065726" cy="1886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3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298" name="Google Shape;298;p33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9" name="Google Shape;29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01" name="Google Shape;301;p33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20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4*33*33</a:t>
            </a:r>
            <a:endParaRPr i="1"/>
          </a:p>
        </p:txBody>
      </p:sp>
      <p:sp>
        <p:nvSpPr>
          <p:cNvPr id="304" name="Google Shape;304;p33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17.4 KB</a:t>
            </a:r>
            <a:endParaRPr b="1"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4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10" name="Google Shape;310;p34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11" name="Google Shape;31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34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13" name="Google Shape;313;p34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21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25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2*33*33</a:t>
            </a:r>
            <a:endParaRPr i="1"/>
          </a:p>
        </p:txBody>
      </p:sp>
      <p:sp>
        <p:nvSpPr>
          <p:cNvPr id="316" name="Google Shape;316;p34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8.712 KB</a:t>
            </a:r>
            <a:endParaRPr b="1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5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22" name="Google Shape;322;p35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3" name="Google Shape;32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35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22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1*33*33</a:t>
            </a:r>
            <a:endParaRPr i="1"/>
          </a:p>
        </p:txBody>
      </p:sp>
      <p:sp>
        <p:nvSpPr>
          <p:cNvPr id="328" name="Google Shape;328;p35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1089*32 = </a:t>
            </a:r>
            <a:r>
              <a:rPr lang="en-US" b="1" i="1"/>
              <a:t>4.356 KB</a:t>
            </a:r>
            <a:endParaRPr b="1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34" name="Google Shape;334;p3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5" name="Google Shape;33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23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11*33</a:t>
            </a:r>
            <a:endParaRPr i="1"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6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363*32 = </a:t>
            </a:r>
            <a:r>
              <a:rPr lang="en-US" b="1" i="1"/>
              <a:t>1.448 KB</a:t>
            </a:r>
            <a:endParaRPr b="1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46" name="Google Shape;346;p3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7" name="Google Shape;34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How Low Can We Go?</a:t>
            </a:r>
            <a:endParaRPr sz="3000"/>
          </a:p>
        </p:txBody>
      </p:sp>
      <p:sp>
        <p:nvSpPr>
          <p:cNvPr id="349" name="Google Shape;349;p3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24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2504428" y="39465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K = 3*33</a:t>
            </a:r>
            <a:endParaRPr i="1"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725" y="1366838"/>
            <a:ext cx="43815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 txBox="1"/>
          <p:nvPr/>
        </p:nvSpPr>
        <p:spPr>
          <a:xfrm>
            <a:off x="6722701" y="2397075"/>
            <a:ext cx="2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Required Memory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363*32 = </a:t>
            </a:r>
            <a:r>
              <a:rPr lang="en-US" b="1" i="1"/>
              <a:t>0.396 KB</a:t>
            </a:r>
            <a:endParaRPr b="1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58" name="Google Shape;358;p3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9" name="Google Shape;35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Conclusion</a:t>
            </a:r>
            <a:endParaRPr sz="3000"/>
          </a:p>
        </p:txBody>
      </p:sp>
      <p:sp>
        <p:nvSpPr>
          <p:cNvPr id="361" name="Google Shape;361;p38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25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4590228" y="3873025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14. SAE error decreasing latent shape</a:t>
            </a:r>
            <a:endParaRPr i="1"/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250" y="952225"/>
            <a:ext cx="4324050" cy="28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8"/>
          <p:cNvSpPr txBox="1"/>
          <p:nvPr/>
        </p:nvSpPr>
        <p:spPr>
          <a:xfrm>
            <a:off x="309725" y="831750"/>
            <a:ext cx="39684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CNN SAE can capture features at very small sizes (extremely lossy quality)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Quantized K-Wavelet recovery isn't too big (14.4KB) and has the best recovery error, plus generational loss immunity!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Different use cases require different models, but Quantized K-Wavelet probably wins for most application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370" name="Google Shape;370;p3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1" name="Google Shape;37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39"/>
          <p:cNvSpPr txBox="1"/>
          <p:nvPr/>
        </p:nvSpPr>
        <p:spPr>
          <a:xfrm>
            <a:off x="403100" y="683900"/>
            <a:ext cx="49179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</a:rPr>
              <a:t>Check it out on github!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hlink"/>
                </a:solidFill>
                <a:hlinkClick r:id="rId4"/>
              </a:rPr>
              <a:t>https://github.com/athornton1618/MRI_Compression</a:t>
            </a:r>
            <a:r>
              <a:rPr lang="en-US" b="1" u="sng">
                <a:solidFill>
                  <a:schemeClr val="hlink"/>
                </a:solidFill>
                <a:hlinkClick r:id="rId4"/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39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26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8950" y="1766925"/>
            <a:ext cx="2628075" cy="26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825" y="564125"/>
            <a:ext cx="2304077" cy="307210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 txBox="1"/>
          <p:nvPr/>
        </p:nvSpPr>
        <p:spPr>
          <a:xfrm>
            <a:off x="5774863" y="3696125"/>
            <a:ext cx="2731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This presentation completes my </a:t>
            </a:r>
            <a:r>
              <a:rPr lang="en-US" i="1">
                <a:solidFill>
                  <a:schemeClr val="dk1"/>
                </a:solidFill>
              </a:rPr>
              <a:t>Master of Science</a:t>
            </a:r>
            <a:r>
              <a:rPr lang="en-US">
                <a:solidFill>
                  <a:schemeClr val="dk1"/>
                </a:solidFill>
              </a:rPr>
              <a:t> degree requirements. Thank you Columbia!</a:t>
            </a:r>
            <a:r>
              <a:rPr lang="en-US" sz="600" u="sng">
                <a:solidFill>
                  <a:schemeClr val="hlink"/>
                </a:solidFill>
                <a:hlinkClick r:id="rId4"/>
              </a:rPr>
              <a:t> 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6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89" name="Google Shape;89;p16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9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4593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Dataset</a:t>
            </a:r>
            <a:endParaRPr sz="3000"/>
          </a:p>
        </p:txBody>
      </p:sp>
      <p:sp>
        <p:nvSpPr>
          <p:cNvPr id="92" name="Google Shape;92;p16"/>
          <p:cNvSpPr txBox="1"/>
          <p:nvPr/>
        </p:nvSpPr>
        <p:spPr>
          <a:xfrm>
            <a:off x="247675" y="1018800"/>
            <a:ext cx="45258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Approved use of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FastMRI</a:t>
            </a:r>
            <a:r>
              <a:rPr lang="en-US" sz="1800">
                <a:solidFill>
                  <a:schemeClr val="dk1"/>
                </a:solidFill>
              </a:rPr>
              <a:t> dataset from Facebook (Meta) and NYU [2]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Only using subset of the multicoil_test dataset ~34.2GB zipped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1 brain for test (16 slices), 26 brains for evaluation (14 - 16 slices each)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Open source 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software suite</a:t>
            </a:r>
            <a:r>
              <a:rPr lang="en-US" sz="1800">
                <a:solidFill>
                  <a:schemeClr val="dk1"/>
                </a:solidFill>
              </a:rPr>
              <a:t> for slicing and manipulating data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3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3262" y="906150"/>
            <a:ext cx="2844851" cy="14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7">
            <a:alphaModFix/>
          </a:blip>
          <a:srcRect l="7990" t="28185" r="7542" b="30475"/>
          <a:stretch/>
        </p:blipFill>
        <p:spPr>
          <a:xfrm>
            <a:off x="5406287" y="2616675"/>
            <a:ext cx="3518825" cy="10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7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01" name="Google Shape;101;p17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Google Shape;10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4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651403" y="4215900"/>
            <a:ext cx="41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2. Full Training Set</a:t>
            </a:r>
            <a:endParaRPr i="1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638" y="-310375"/>
            <a:ext cx="5084575" cy="50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8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11" name="Google Shape;111;p18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" name="Google Shape;11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K- Wavelet Reconstruction</a:t>
            </a:r>
            <a:endParaRPr sz="3000"/>
          </a:p>
        </p:txBody>
      </p:sp>
      <p:sp>
        <p:nvSpPr>
          <p:cNvPr id="114" name="Google Shape;114;p18"/>
          <p:cNvSpPr txBox="1"/>
          <p:nvPr/>
        </p:nvSpPr>
        <p:spPr>
          <a:xfrm>
            <a:off x="288500" y="1006175"/>
            <a:ext cx="71328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Compress &amp; reconstruct with k wavelet coefficients (like in HW)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Cost function is trade off between k and squared error of pipeline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Cannot relax k → L1 norm, k must be integer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18"/>
          <p:cNvSpPr txBox="1"/>
          <p:nvPr/>
        </p:nvSpPr>
        <p:spPr>
          <a:xfrm>
            <a:off x="2756275" y="3934650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Eq 1. K-Wavelet cost function </a:t>
            </a:r>
            <a:endParaRPr i="1"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5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475" y="3093225"/>
            <a:ext cx="6861689" cy="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9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23" name="Google Shape;123;p19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" name="Google Shape;12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86916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K-Wavelet Loss</a:t>
            </a:r>
            <a:endParaRPr sz="3000"/>
          </a:p>
        </p:txBody>
      </p:sp>
      <p:sp>
        <p:nvSpPr>
          <p:cNvPr id="126" name="Google Shape;126;p19"/>
          <p:cNvSpPr txBox="1"/>
          <p:nvPr/>
        </p:nvSpPr>
        <p:spPr>
          <a:xfrm>
            <a:off x="329325" y="1327925"/>
            <a:ext cx="42834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Compute reconstructed error at all k, average over all test slices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Trade-off captured in plot, choose appropriate p in loss equation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K=2896 has average error of ~5%, upper bound at K=3000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7" name="Google Shape;127;p19"/>
          <p:cNvSpPr txBox="1"/>
          <p:nvPr/>
        </p:nvSpPr>
        <p:spPr>
          <a:xfrm>
            <a:off x="5250463" y="3983600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3. Sparsity-error trade-off </a:t>
            </a:r>
            <a:endParaRPr i="1"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00" y="829216"/>
            <a:ext cx="4399449" cy="2932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35" name="Google Shape;135;p20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6" name="Google Shape;13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Use Case 1: Generational Loss</a:t>
            </a:r>
            <a:endParaRPr sz="3000"/>
          </a:p>
        </p:txBody>
      </p:sp>
      <p:sp>
        <p:nvSpPr>
          <p:cNvPr id="138" name="Google Shape;138;p20"/>
          <p:cNvSpPr txBox="1"/>
          <p:nvPr/>
        </p:nvSpPr>
        <p:spPr>
          <a:xfrm>
            <a:off x="217725" y="1007850"/>
            <a:ext cx="85869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Recursive JPEG compressions quickly erodes quality (photocopier effect)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First iteration alone introduces ~26% error (Frobenius norm)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9" name="Google Shape;139;p20"/>
          <p:cNvSpPr txBox="1"/>
          <p:nvPr/>
        </p:nvSpPr>
        <p:spPr>
          <a:xfrm>
            <a:off x="2832288" y="4223375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4. Recursive JPEG compression </a:t>
            </a:r>
            <a:endParaRPr i="1"/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7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l="8343" t="22569" r="6339" b="25889"/>
          <a:stretch/>
        </p:blipFill>
        <p:spPr>
          <a:xfrm>
            <a:off x="1139325" y="2011313"/>
            <a:ext cx="6865050" cy="2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1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47" name="Google Shape;147;p21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" name="Google Shape;14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K-Wavelet Generational Loss</a:t>
            </a:r>
            <a:endParaRPr sz="3000"/>
          </a:p>
        </p:txBody>
      </p:sp>
      <p:sp>
        <p:nvSpPr>
          <p:cNvPr id="150" name="Google Shape;150;p21"/>
          <p:cNvSpPr txBox="1"/>
          <p:nvPr/>
        </p:nvSpPr>
        <p:spPr>
          <a:xfrm>
            <a:off x="247675" y="970425"/>
            <a:ext cx="75912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K-wavelet compression is resilient to recursive operations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Important features are constant, low error after many iterations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1" name="Google Shape;151;p21"/>
          <p:cNvSpPr txBox="1"/>
          <p:nvPr/>
        </p:nvSpPr>
        <p:spPr>
          <a:xfrm>
            <a:off x="2308500" y="4215900"/>
            <a:ext cx="48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5. Recursive k-wavelet reconstruction (K=3000) </a:t>
            </a:r>
            <a:endParaRPr i="1"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8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l="10402" t="27482" r="7885" b="28139"/>
          <a:stretch/>
        </p:blipFill>
        <p:spPr>
          <a:xfrm>
            <a:off x="1315900" y="2213363"/>
            <a:ext cx="6522975" cy="1771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2"/>
          <p:cNvGrpSpPr/>
          <p:nvPr/>
        </p:nvGrpSpPr>
        <p:grpSpPr>
          <a:xfrm>
            <a:off x="-150" y="4761900"/>
            <a:ext cx="9144000" cy="381600"/>
            <a:chOff x="-150" y="4761900"/>
            <a:chExt cx="9144000" cy="381600"/>
          </a:xfrm>
        </p:grpSpPr>
        <p:sp>
          <p:nvSpPr>
            <p:cNvPr id="159" name="Google Shape;159;p22"/>
            <p:cNvSpPr/>
            <p:nvPr/>
          </p:nvSpPr>
          <p:spPr>
            <a:xfrm>
              <a:off x="-150" y="4761900"/>
              <a:ext cx="9144000" cy="3816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0" name="Google Shape;1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625" y="4830825"/>
              <a:ext cx="1997205" cy="243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47675" y="66600"/>
            <a:ext cx="78009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ecoType Naskh"/>
              <a:buNone/>
            </a:pPr>
            <a:r>
              <a:rPr lang="en-US" sz="3000"/>
              <a:t>Fixing Generational Loss</a:t>
            </a:r>
            <a:endParaRPr sz="3000"/>
          </a:p>
        </p:txBody>
      </p:sp>
      <p:sp>
        <p:nvSpPr>
          <p:cNvPr id="162" name="Google Shape;162;p22"/>
          <p:cNvSpPr txBox="1"/>
          <p:nvPr/>
        </p:nvSpPr>
        <p:spPr>
          <a:xfrm>
            <a:off x="848263" y="4216338"/>
            <a:ext cx="347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6. JPEG generational loss </a:t>
            </a:r>
            <a:endParaRPr i="1"/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7010250" y="4774194"/>
            <a:ext cx="2133600" cy="35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 sz="1000">
              <a:solidFill>
                <a:schemeClr val="lt1"/>
              </a:solidFill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73" y="1348750"/>
            <a:ext cx="3538201" cy="25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4430917" y="4216350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Fig 7. Quantized k-wavelet generational loss </a:t>
            </a:r>
            <a:endParaRPr i="1"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4875" y="1677027"/>
            <a:ext cx="3316600" cy="20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867</Words>
  <Application>Microsoft Office PowerPoint</Application>
  <PresentationFormat>On-screen Show (16:9)</PresentationFormat>
  <Paragraphs>178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Belleza</vt:lpstr>
      <vt:lpstr>DecoType Naskh</vt:lpstr>
      <vt:lpstr>Times New Roman</vt:lpstr>
      <vt:lpstr>Simple Light</vt:lpstr>
      <vt:lpstr>Deep MRI  Compression</vt:lpstr>
      <vt:lpstr>Project Overview</vt:lpstr>
      <vt:lpstr>Dataset</vt:lpstr>
      <vt:lpstr>PowerPoint Presentation</vt:lpstr>
      <vt:lpstr>K- Wavelet Reconstruction</vt:lpstr>
      <vt:lpstr>K-Wavelet Loss</vt:lpstr>
      <vt:lpstr>Use Case 1: Generational Loss</vt:lpstr>
      <vt:lpstr>K-Wavelet Generational Loss</vt:lpstr>
      <vt:lpstr>Fixing Generational Loss</vt:lpstr>
      <vt:lpstr>Fixing Generation Loss</vt:lpstr>
      <vt:lpstr>Why do we care?</vt:lpstr>
      <vt:lpstr>Use Case 2: Can We Go Smaller?</vt:lpstr>
      <vt:lpstr>Naive Approach: Shallow FFNN AutoEncoder</vt:lpstr>
      <vt:lpstr>Improved Solution: CNN AutoEncoder</vt:lpstr>
      <vt:lpstr>SAE with Wavelets</vt:lpstr>
      <vt:lpstr>Back to basics</vt:lpstr>
      <vt:lpstr>How Low Can We Go?</vt:lpstr>
      <vt:lpstr>How Low Can We Go?</vt:lpstr>
      <vt:lpstr>How Low Can We Go?</vt:lpstr>
      <vt:lpstr>How Low Can We Go?</vt:lpstr>
      <vt:lpstr>How Low Can We Go?</vt:lpstr>
      <vt:lpstr>How Low Can We Go?</vt:lpstr>
      <vt:lpstr>How Low Can We Go?</vt:lpstr>
      <vt:lpstr>How Low Can We Go?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MRI  Compression</dc:title>
  <dc:creator>Alexander Thornton</dc:creator>
  <cp:lastModifiedBy>Alexander Thornton</cp:lastModifiedBy>
  <cp:revision>1</cp:revision>
  <dcterms:modified xsi:type="dcterms:W3CDTF">2022-05-07T19:32:11Z</dcterms:modified>
</cp:coreProperties>
</file>